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171" autoAdjust="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6D1FC-98D5-41A8-B1A2-910593B001AB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8A941-79C8-4562-B0FD-D6CAB9A3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9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8A941-79C8-4562-B0FD-D6CAB9A384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6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628" y="2187867"/>
            <a:ext cx="8911687" cy="1280890"/>
          </a:xfrm>
        </p:spPr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PARTI DEL DISCORSO</a:t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7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9212" y="446088"/>
            <a:ext cx="6594545" cy="97631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Pronomi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05" y="1139688"/>
            <a:ext cx="7288695" cy="532737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interrogativi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pongono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"chi", "chi",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chiunque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qualunque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e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chiunque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"Chi"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rappresenta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soggetto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"chi"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rappresenta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l'oggetto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preposizionale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esempi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Joy 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conquistato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amicizia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attraverso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sue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divertenti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protettive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confronti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bianca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cercava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prenderla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Questa breve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insegna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dovremmo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discriminare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causa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del background, del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sesso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persona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discriminiamo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potrebbe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talento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cui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possiamo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divertirci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da cui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imparare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leggere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raccontare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24070" y="1581426"/>
            <a:ext cx="4404759" cy="41037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2" name="Picture 4" descr="Premium Photo | Native children a boy and a girl play in a children's game  room, throwing a bal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4" y="1581426"/>
            <a:ext cx="4479235" cy="410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933" y="-198782"/>
            <a:ext cx="8911687" cy="205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9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9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ntroduzione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57" y="1855305"/>
            <a:ext cx="11160055" cy="4055917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discorso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denota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lingua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classificazione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 in base 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all'interno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comprensione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discorso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fornisce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studiare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comprenderle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Aiuta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comprendere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l'uso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corretto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lingua.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esempi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discorso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includono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aggettivi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avverbi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congiunzioni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preposizioni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interiezioni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Impareremo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alcune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discorso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attraverso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racconto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bambine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Joy e Lily.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1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-980661"/>
            <a:ext cx="8911687" cy="2319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6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Capitolo</a:t>
            </a:r>
            <a:r>
              <a:rPr lang="en-US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6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Sostantivi</a:t>
            </a:r>
            <a:r>
              <a:rPr lang="en-US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 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113" y="1550504"/>
            <a:ext cx="10815499" cy="496956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luoghi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concetti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ragazzo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gatto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casa,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mercato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ufficiale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qualcuno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qualcosa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viene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chiamato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lo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mettiamo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maiuscolo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Christopher, Florida.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seguente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parole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grassetto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sostantivi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Joy e Lily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amiche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Entrambi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vivono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genitori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vicine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886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592925" y="344557"/>
            <a:ext cx="8911687" cy="1033669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Sostantivi</a:t>
            </a:r>
            <a:r>
              <a:rPr lang="en-US" b="1" dirty="0"/>
              <a:t>, </a:t>
            </a:r>
            <a:r>
              <a:rPr lang="en-US" b="1" dirty="0" err="1"/>
              <a:t>aggettivi</a:t>
            </a:r>
            <a:r>
              <a:rPr lang="en-US" b="1" dirty="0"/>
              <a:t> e </a:t>
            </a:r>
            <a:r>
              <a:rPr lang="en-US" b="1" dirty="0" err="1"/>
              <a:t>verbi</a:t>
            </a:r>
            <a:r>
              <a:rPr lang="en-US" b="1" dirty="0"/>
              <a:t> (-</a:t>
            </a:r>
            <a:r>
              <a:rPr lang="en-US" b="1" dirty="0" err="1"/>
              <a:t>isc</a:t>
            </a:r>
            <a:r>
              <a:rPr lang="en-US" b="1" dirty="0"/>
              <a:t>, -are, -ere, -ire)</a:t>
            </a:r>
            <a:br>
              <a:rPr lang="en-US" b="1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26435" y="1378227"/>
            <a:ext cx="10906539" cy="54797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Sostantivi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Aggettivi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-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-Are, -Ere, -Ire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Borsa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Il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Piatto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Affamato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Umile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Spendere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Ubbidire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Scarpe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Felice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Triste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Chiedere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Spedire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L’insegnante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Generoso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Enarraced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Fornire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Credere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Bambino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L’avvocato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Giocoso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Interloquire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Scrivere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Padre		Il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Contadino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Delizioso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Timido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Obbedire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Vincere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Madre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L’ingegnere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		Grasso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Pulito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Decidere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Piatto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Lo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Egoista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Leggere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Mano		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Bandiera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Grosso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Freddo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Dormire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Gatto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Il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Venditore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Alto				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Fumare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Carne		’Uccello			Bravo			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Camminare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Cane		I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Soldi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Amaro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Parlare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Cibo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Albero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Vero				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Borsa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Nuovo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Nuotare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Mettere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televisione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largo				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conoscere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NBR Canada Inc. | Ba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7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45774"/>
            <a:ext cx="6223484" cy="1669774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Capitolo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Aggettivi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3816627" y="993913"/>
            <a:ext cx="8375373" cy="5864087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aggettivi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modificano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quantificandoli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descrivendoli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identificandoli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freddo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bello.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esiste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plurale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le parole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aggettivi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​​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inglese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aggettivi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possono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possessivi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nostro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"lei",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interrogativo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("quale",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dimostrativo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,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indefinito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qualsiasi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Joy è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afroamericana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Lily è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bianca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entrambe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ragazze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80305" y="1979304"/>
            <a:ext cx="3636322" cy="323794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4" descr="Look at us now: The black and white twins as they turn seven | Daily Mail 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5" y="1979305"/>
            <a:ext cx="3636322" cy="323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9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203" y="229669"/>
            <a:ext cx="5746405" cy="2009947"/>
          </a:xfrm>
        </p:spPr>
        <p:txBody>
          <a:bodyPr>
            <a:no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Capitolo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17" y="940904"/>
            <a:ext cx="7818783" cy="591709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comunicano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l'azione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bisogno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l'essere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preferenza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sostantivo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mangiare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odiare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tempo,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passato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continuo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Cammina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cammina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cammina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caratteristiche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singolari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plurali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Cammina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cammina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seguenti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parole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grassetto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rappresentano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diverse: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raccontare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Lily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piacciono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bianche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Lily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prendere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Joy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aspetto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783" y="1762539"/>
            <a:ext cx="4174434" cy="36576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The Truth About Baby Cereal (And What to Feed Instea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1762539"/>
            <a:ext cx="417443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2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89212" y="106017"/>
            <a:ext cx="6130718" cy="1802296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Capitolo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Preposizioni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70852" y="1749286"/>
            <a:ext cx="8521148" cy="510871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preposizioni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mostrano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correlazione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 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preposizioni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possono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semplici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Parole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brevi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singole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comprese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dentro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sotto,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quattro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risultato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giorno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Joy e Lily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stavano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tornando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casa da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scuola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inciampò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L'amica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bianca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Lily la vide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cadere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rise di lei.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85530" y="2067340"/>
            <a:ext cx="3485322" cy="33395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00" name="Picture 4" descr="morning routine woman looking for her shoe under the bed Bed - Furnitur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2067340"/>
            <a:ext cx="3485322" cy="33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1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1" y="-1"/>
            <a:ext cx="7230649" cy="2093843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Capitolo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Preposizioni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articolate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idiomatiche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461" y="1422400"/>
            <a:ext cx="7858539" cy="5435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preposizioni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riferiscono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combinazione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semplice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segue.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preposizioni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idiomatiche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preposizioni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cui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implicazioni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alquanto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diverse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esatte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implicazioni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 di cui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Lily non era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amici.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Aiutò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Joy 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alzarsi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l'abbracciò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dispiace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amici e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piangere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ancora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amico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accanto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indipendentemente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atteggiamento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confronti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accanto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qualcuno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8103" y="4174434"/>
            <a:ext cx="1097062" cy="12074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Blog Therapy, Therapy, Therapy Blog, Blogging Therapy, Therapy,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1671345"/>
            <a:ext cx="4227444" cy="394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2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Capitolo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Pronomi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57" y="1497495"/>
            <a:ext cx="10855255" cy="500932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sostituiscono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nominali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evitare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ripetizione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nessuno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alcuni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esempi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includono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La nostra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gentile. Lei è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migliore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dimostrativo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sostantivo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nominale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vicino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lontano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tempo 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nello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spazio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e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sostantivi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singolari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nominali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e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sostantivi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plurali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nominali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Lily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amiche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sbagliato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parte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Joy. Ha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buona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avrebbero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apprezzato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compagnia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narratrice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508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599</TotalTime>
  <Words>857</Words>
  <Application>Microsoft Office PowerPoint</Application>
  <PresentationFormat>Widescreen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Wisp</vt:lpstr>
      <vt:lpstr>PARTI DEL DISCORSO </vt:lpstr>
      <vt:lpstr> Introduzione </vt:lpstr>
      <vt:lpstr>    Capitolo 1: Sostantivi    </vt:lpstr>
      <vt:lpstr>Sostantivi, aggettivi e verbi (-isc, -are, -ere, -ire)   </vt:lpstr>
      <vt:lpstr>Capitolo 2: Aggettivi </vt:lpstr>
      <vt:lpstr>Capitolo 3: Verbi </vt:lpstr>
      <vt:lpstr>Capitolo 4: Preposizioni </vt:lpstr>
      <vt:lpstr>Capitolo 5: Preposizioni articolate e idiomatiche   </vt:lpstr>
      <vt:lpstr>Capitolo 6: Pronomi  </vt:lpstr>
      <vt:lpstr>Pronomi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SPEECH</dc:title>
  <dc:creator>Lilly</dc:creator>
  <cp:lastModifiedBy>Lilly</cp:lastModifiedBy>
  <cp:revision>58</cp:revision>
  <dcterms:created xsi:type="dcterms:W3CDTF">2020-11-29T08:55:47Z</dcterms:created>
  <dcterms:modified xsi:type="dcterms:W3CDTF">2020-11-30T21:44:00Z</dcterms:modified>
</cp:coreProperties>
</file>